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Baloo" charset="1" panose="03080902040302020200"/>
      <p:regular r:id="rId35"/>
    </p:embeddedFont>
    <p:embeddedFont>
      <p:font typeface="Clear Sans" charset="1" panose="020B05030302020203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.gif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gif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gif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gif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gif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gif" Type="http://schemas.openxmlformats.org/officeDocument/2006/relationships/image"/><Relationship Id="rId4" Target="../media/image1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gif" Type="http://schemas.openxmlformats.org/officeDocument/2006/relationships/image"/><Relationship Id="rId3" Target="../media/image4.gif" Type="http://schemas.openxmlformats.org/officeDocument/2006/relationships/image"/><Relationship Id="rId4" Target="../media/image60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gif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gif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.gif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gif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28984"/>
            <a:ext cx="15555091" cy="4195426"/>
            <a:chOff x="0" y="0"/>
            <a:chExt cx="20740121" cy="5593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2264"/>
              <a:ext cx="20740121" cy="254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EDA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975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For VQA TextMining’s Project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2461">
            <a:off x="6757143" y="499975"/>
            <a:ext cx="9508910" cy="9841045"/>
          </a:xfrm>
          <a:custGeom>
            <a:avLst/>
            <a:gdLst/>
            <a:ahLst/>
            <a:cxnLst/>
            <a:rect r="r" b="b" t="t" l="l"/>
            <a:pathLst>
              <a:path h="9841045" w="9508910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839634" y="85227"/>
            <a:ext cx="14731803" cy="10201773"/>
          </a:xfrm>
          <a:custGeom>
            <a:avLst/>
            <a:gdLst/>
            <a:ahLst/>
            <a:cxnLst/>
            <a:rect r="r" b="b" t="t" l="l"/>
            <a:pathLst>
              <a:path h="10201773" w="14731803">
                <a:moveTo>
                  <a:pt x="0" y="0"/>
                </a:moveTo>
                <a:lnTo>
                  <a:pt x="14731803" y="0"/>
                </a:lnTo>
                <a:lnTo>
                  <a:pt x="14731803" y="10201773"/>
                </a:lnTo>
                <a:lnTo>
                  <a:pt x="0" y="1020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0"/>
            <a:ext cx="16073437" cy="10287000"/>
          </a:xfrm>
          <a:custGeom>
            <a:avLst/>
            <a:gdLst/>
            <a:ahLst/>
            <a:cxnLst/>
            <a:rect r="r" b="b" t="t" l="l"/>
            <a:pathLst>
              <a:path h="10287000" w="16073437">
                <a:moveTo>
                  <a:pt x="0" y="0"/>
                </a:moveTo>
                <a:lnTo>
                  <a:pt x="16073437" y="0"/>
                </a:lnTo>
                <a:lnTo>
                  <a:pt x="160734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9863" y="0"/>
            <a:ext cx="15268275" cy="10287000"/>
          </a:xfrm>
          <a:custGeom>
            <a:avLst/>
            <a:gdLst/>
            <a:ahLst/>
            <a:cxnLst/>
            <a:rect r="r" b="b" t="t" l="l"/>
            <a:pathLst>
              <a:path h="10287000" w="15268275">
                <a:moveTo>
                  <a:pt x="0" y="0"/>
                </a:moveTo>
                <a:lnTo>
                  <a:pt x="15268274" y="0"/>
                </a:lnTo>
                <a:lnTo>
                  <a:pt x="152682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04132" y="39013"/>
            <a:ext cx="15267019" cy="10247987"/>
          </a:xfrm>
          <a:custGeom>
            <a:avLst/>
            <a:gdLst/>
            <a:ahLst/>
            <a:cxnLst/>
            <a:rect r="r" b="b" t="t" l="l"/>
            <a:pathLst>
              <a:path h="10247987" w="15267019">
                <a:moveTo>
                  <a:pt x="0" y="0"/>
                </a:moveTo>
                <a:lnTo>
                  <a:pt x="15267020" y="0"/>
                </a:lnTo>
                <a:lnTo>
                  <a:pt x="15267020" y="10247987"/>
                </a:lnTo>
                <a:lnTo>
                  <a:pt x="0" y="10247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04132" y="39013"/>
            <a:ext cx="15267019" cy="10247987"/>
          </a:xfrm>
          <a:custGeom>
            <a:avLst/>
            <a:gdLst/>
            <a:ahLst/>
            <a:cxnLst/>
            <a:rect r="r" b="b" t="t" l="l"/>
            <a:pathLst>
              <a:path h="10247987" w="15267019">
                <a:moveTo>
                  <a:pt x="0" y="0"/>
                </a:moveTo>
                <a:lnTo>
                  <a:pt x="15267020" y="0"/>
                </a:lnTo>
                <a:lnTo>
                  <a:pt x="15267020" y="10247987"/>
                </a:lnTo>
                <a:lnTo>
                  <a:pt x="0" y="10247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546" t="-5134" r="-19059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6756649" y="0"/>
            <a:ext cx="7883360" cy="3384119"/>
            <a:chOff x="0" y="0"/>
            <a:chExt cx="10511147" cy="45121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9818"/>
              <a:ext cx="981873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2417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7961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87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Test info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06306" y="0"/>
            <a:ext cx="7883360" cy="3384119"/>
            <a:chOff x="0" y="0"/>
            <a:chExt cx="10511147" cy="451215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859818"/>
              <a:ext cx="981873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4486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13460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91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Eval info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87073" y="5090026"/>
            <a:ext cx="7883360" cy="3384119"/>
            <a:chOff x="0" y="0"/>
            <a:chExt cx="10511147" cy="451215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859818"/>
              <a:ext cx="981873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16105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42073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105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Train info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17828" y="324822"/>
            <a:ext cx="5754744" cy="4015007"/>
          </a:xfrm>
          <a:custGeom>
            <a:avLst/>
            <a:gdLst/>
            <a:ahLst/>
            <a:cxnLst/>
            <a:rect r="r" b="b" t="t" l="l"/>
            <a:pathLst>
              <a:path h="4015007" w="5754744">
                <a:moveTo>
                  <a:pt x="0" y="0"/>
                </a:moveTo>
                <a:lnTo>
                  <a:pt x="5754744" y="0"/>
                </a:lnTo>
                <a:lnTo>
                  <a:pt x="5754744" y="4015007"/>
                </a:lnTo>
                <a:lnTo>
                  <a:pt x="0" y="4015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09" b="-31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48469" y="2338979"/>
            <a:ext cx="6392294" cy="4586471"/>
          </a:xfrm>
          <a:custGeom>
            <a:avLst/>
            <a:gdLst/>
            <a:ahLst/>
            <a:cxnLst/>
            <a:rect r="r" b="b" t="t" l="l"/>
            <a:pathLst>
              <a:path h="4586471" w="6392294">
                <a:moveTo>
                  <a:pt x="0" y="0"/>
                </a:moveTo>
                <a:lnTo>
                  <a:pt x="6392294" y="0"/>
                </a:lnTo>
                <a:lnTo>
                  <a:pt x="6392294" y="4586471"/>
                </a:lnTo>
                <a:lnTo>
                  <a:pt x="0" y="4586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16660" y="324822"/>
            <a:ext cx="5595828" cy="4015007"/>
          </a:xfrm>
          <a:custGeom>
            <a:avLst/>
            <a:gdLst/>
            <a:ahLst/>
            <a:cxnLst/>
            <a:rect r="r" b="b" t="t" l="l"/>
            <a:pathLst>
              <a:path h="4015007" w="5595828">
                <a:moveTo>
                  <a:pt x="0" y="0"/>
                </a:moveTo>
                <a:lnTo>
                  <a:pt x="5595828" y="0"/>
                </a:lnTo>
                <a:lnTo>
                  <a:pt x="5595828" y="4015007"/>
                </a:lnTo>
                <a:lnTo>
                  <a:pt x="0" y="4015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89713" y="7310120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3687" y="4534337"/>
            <a:ext cx="1343025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14574" y="4534337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941" y="0"/>
            <a:ext cx="5932724" cy="5874818"/>
          </a:xfrm>
          <a:custGeom>
            <a:avLst/>
            <a:gdLst/>
            <a:ahLst/>
            <a:cxnLst/>
            <a:rect r="r" b="b" t="t" l="l"/>
            <a:pathLst>
              <a:path h="5874818" w="5932724">
                <a:moveTo>
                  <a:pt x="0" y="0"/>
                </a:moveTo>
                <a:lnTo>
                  <a:pt x="5932724" y="0"/>
                </a:lnTo>
                <a:lnTo>
                  <a:pt x="5932724" y="5874818"/>
                </a:lnTo>
                <a:lnTo>
                  <a:pt x="0" y="5874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1" t="0" r="-310" b="-486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16225" y="0"/>
            <a:ext cx="5812130" cy="5966274"/>
          </a:xfrm>
          <a:custGeom>
            <a:avLst/>
            <a:gdLst/>
            <a:ahLst/>
            <a:cxnLst/>
            <a:rect r="r" b="b" t="t" l="l"/>
            <a:pathLst>
              <a:path h="5966274" w="5812130">
                <a:moveTo>
                  <a:pt x="0" y="0"/>
                </a:moveTo>
                <a:lnTo>
                  <a:pt x="5812130" y="0"/>
                </a:lnTo>
                <a:lnTo>
                  <a:pt x="5812130" y="5966274"/>
                </a:lnTo>
                <a:lnTo>
                  <a:pt x="0" y="5966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5928" y="3252483"/>
            <a:ext cx="5575035" cy="5722891"/>
          </a:xfrm>
          <a:custGeom>
            <a:avLst/>
            <a:gdLst/>
            <a:ahLst/>
            <a:cxnLst/>
            <a:rect r="r" b="b" t="t" l="l"/>
            <a:pathLst>
              <a:path h="5722891" w="5575035">
                <a:moveTo>
                  <a:pt x="0" y="0"/>
                </a:moveTo>
                <a:lnTo>
                  <a:pt x="5575035" y="0"/>
                </a:lnTo>
                <a:lnTo>
                  <a:pt x="5575035" y="5722891"/>
                </a:lnTo>
                <a:lnTo>
                  <a:pt x="0" y="5722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9047" y="6214969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46444" y="6412771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9097" y="9248775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192111"/>
            <a:chOff x="0" y="0"/>
            <a:chExt cx="489869" cy="256148"/>
          </a:xfrm>
        </p:grpSpPr>
        <p:sp>
          <p:nvSpPr>
            <p:cNvPr name="AutoShape 4" id="4"/>
            <p:cNvSpPr/>
            <p:nvPr/>
          </p:nvSpPr>
          <p:spPr>
            <a:xfrm>
              <a:off x="0" y="25436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30712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0" y="274563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25524" y="2862866"/>
            <a:ext cx="5397776" cy="5655882"/>
          </a:xfrm>
          <a:custGeom>
            <a:avLst/>
            <a:gdLst/>
            <a:ahLst/>
            <a:cxnLst/>
            <a:rect r="r" b="b" t="t" l="l"/>
            <a:pathLst>
              <a:path h="5655882" w="5397776">
                <a:moveTo>
                  <a:pt x="0" y="0"/>
                </a:moveTo>
                <a:lnTo>
                  <a:pt x="5397776" y="0"/>
                </a:lnTo>
                <a:lnTo>
                  <a:pt x="5397776" y="5655882"/>
                </a:lnTo>
                <a:lnTo>
                  <a:pt x="0" y="565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51879" y="274563"/>
            <a:ext cx="5496945" cy="5759792"/>
          </a:xfrm>
          <a:custGeom>
            <a:avLst/>
            <a:gdLst/>
            <a:ahLst/>
            <a:cxnLst/>
            <a:rect r="r" b="b" t="t" l="l"/>
            <a:pathLst>
              <a:path h="5759792" w="5496945">
                <a:moveTo>
                  <a:pt x="0" y="0"/>
                </a:moveTo>
                <a:lnTo>
                  <a:pt x="5496945" y="0"/>
                </a:lnTo>
                <a:lnTo>
                  <a:pt x="5496945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56851" y="6345610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9509" y="8853170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42911" y="6345610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578" y="134631"/>
            <a:ext cx="5793224" cy="4517727"/>
          </a:xfrm>
          <a:custGeom>
            <a:avLst/>
            <a:gdLst/>
            <a:ahLst/>
            <a:cxnLst/>
            <a:rect r="r" b="b" t="t" l="l"/>
            <a:pathLst>
              <a:path h="4517727" w="5793224">
                <a:moveTo>
                  <a:pt x="0" y="0"/>
                </a:moveTo>
                <a:lnTo>
                  <a:pt x="5793224" y="0"/>
                </a:lnTo>
                <a:lnTo>
                  <a:pt x="5793224" y="4517727"/>
                </a:lnTo>
                <a:lnTo>
                  <a:pt x="0" y="451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35501" y="134631"/>
            <a:ext cx="5974684" cy="4514358"/>
          </a:xfrm>
          <a:custGeom>
            <a:avLst/>
            <a:gdLst/>
            <a:ahLst/>
            <a:cxnLst/>
            <a:rect r="r" b="b" t="t" l="l"/>
            <a:pathLst>
              <a:path h="4514358" w="5974684">
                <a:moveTo>
                  <a:pt x="0" y="0"/>
                </a:moveTo>
                <a:lnTo>
                  <a:pt x="5974683" y="0"/>
                </a:lnTo>
                <a:lnTo>
                  <a:pt x="5974683" y="4514358"/>
                </a:lnTo>
                <a:lnTo>
                  <a:pt x="0" y="451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53" r="0" b="-9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2715" y="3675846"/>
            <a:ext cx="5762569" cy="4517727"/>
          </a:xfrm>
          <a:custGeom>
            <a:avLst/>
            <a:gdLst/>
            <a:ahLst/>
            <a:cxnLst/>
            <a:rect r="r" b="b" t="t" l="l"/>
            <a:pathLst>
              <a:path h="4517727" w="5762569">
                <a:moveTo>
                  <a:pt x="0" y="0"/>
                </a:moveTo>
                <a:lnTo>
                  <a:pt x="5762570" y="0"/>
                </a:lnTo>
                <a:lnTo>
                  <a:pt x="5762570" y="4517727"/>
                </a:lnTo>
                <a:lnTo>
                  <a:pt x="0" y="4517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8" t="0" r="-90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72885" y="4936173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9097" y="8587543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4747" y="4936173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546" t="-5134" r="-19059" b="5134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559500" y="3493856"/>
            <a:ext cx="7883360" cy="3812744"/>
            <a:chOff x="0" y="0"/>
            <a:chExt cx="10511147" cy="508365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9818"/>
              <a:ext cx="9818735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Images: 23008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QA-pairs: 235421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Questions: 57300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Answers: 108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Data info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94787" y="579865"/>
            <a:ext cx="5903999" cy="4154939"/>
          </a:xfrm>
          <a:custGeom>
            <a:avLst/>
            <a:gdLst/>
            <a:ahLst/>
            <a:cxnLst/>
            <a:rect r="r" b="b" t="t" l="l"/>
            <a:pathLst>
              <a:path h="4154939" w="5903999">
                <a:moveTo>
                  <a:pt x="0" y="0"/>
                </a:moveTo>
                <a:lnTo>
                  <a:pt x="5903999" y="0"/>
                </a:lnTo>
                <a:lnTo>
                  <a:pt x="5903999" y="4154939"/>
                </a:lnTo>
                <a:lnTo>
                  <a:pt x="0" y="4154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1415" y="4009977"/>
            <a:ext cx="5999912" cy="4154939"/>
          </a:xfrm>
          <a:custGeom>
            <a:avLst/>
            <a:gdLst/>
            <a:ahLst/>
            <a:cxnLst/>
            <a:rect r="r" b="b" t="t" l="l"/>
            <a:pathLst>
              <a:path h="4154939" w="5999912">
                <a:moveTo>
                  <a:pt x="0" y="0"/>
                </a:moveTo>
                <a:lnTo>
                  <a:pt x="5999912" y="0"/>
                </a:lnTo>
                <a:lnTo>
                  <a:pt x="5999912" y="4154939"/>
                </a:lnTo>
                <a:lnTo>
                  <a:pt x="0" y="415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43956" y="579865"/>
            <a:ext cx="5903999" cy="4154939"/>
          </a:xfrm>
          <a:custGeom>
            <a:avLst/>
            <a:gdLst/>
            <a:ahLst/>
            <a:cxnLst/>
            <a:rect r="r" b="b" t="t" l="l"/>
            <a:pathLst>
              <a:path h="4154939" w="5903999">
                <a:moveTo>
                  <a:pt x="0" y="0"/>
                </a:moveTo>
                <a:lnTo>
                  <a:pt x="5903999" y="0"/>
                </a:lnTo>
                <a:lnTo>
                  <a:pt x="5903999" y="4154939"/>
                </a:lnTo>
                <a:lnTo>
                  <a:pt x="0" y="415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5165" y="4936173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6625" y="8353194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20109" y="5133975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88215" y="555967"/>
            <a:ext cx="6086334" cy="3933293"/>
          </a:xfrm>
          <a:custGeom>
            <a:avLst/>
            <a:gdLst/>
            <a:ahLst/>
            <a:cxnLst/>
            <a:rect r="r" b="b" t="t" l="l"/>
            <a:pathLst>
              <a:path h="3933293" w="6086334">
                <a:moveTo>
                  <a:pt x="0" y="0"/>
                </a:moveTo>
                <a:lnTo>
                  <a:pt x="6086334" y="0"/>
                </a:lnTo>
                <a:lnTo>
                  <a:pt x="6086334" y="3933294"/>
                </a:lnTo>
                <a:lnTo>
                  <a:pt x="0" y="393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28983" y="555967"/>
            <a:ext cx="6086334" cy="3933293"/>
          </a:xfrm>
          <a:custGeom>
            <a:avLst/>
            <a:gdLst/>
            <a:ahLst/>
            <a:cxnLst/>
            <a:rect r="r" b="b" t="t" l="l"/>
            <a:pathLst>
              <a:path h="3933293" w="6086334">
                <a:moveTo>
                  <a:pt x="0" y="0"/>
                </a:moveTo>
                <a:lnTo>
                  <a:pt x="6086334" y="0"/>
                </a:lnTo>
                <a:lnTo>
                  <a:pt x="6086334" y="3933294"/>
                </a:lnTo>
                <a:lnTo>
                  <a:pt x="0" y="393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74549" y="4926154"/>
            <a:ext cx="6086334" cy="3895254"/>
          </a:xfrm>
          <a:custGeom>
            <a:avLst/>
            <a:gdLst/>
            <a:ahLst/>
            <a:cxnLst/>
            <a:rect r="r" b="b" t="t" l="l"/>
            <a:pathLst>
              <a:path h="3895254" w="6086334">
                <a:moveTo>
                  <a:pt x="0" y="0"/>
                </a:moveTo>
                <a:lnTo>
                  <a:pt x="6086334" y="0"/>
                </a:lnTo>
                <a:lnTo>
                  <a:pt x="6086334" y="3895253"/>
                </a:lnTo>
                <a:lnTo>
                  <a:pt x="0" y="3895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39761" y="4916629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5160" y="9050973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72150" y="4738370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010" y="413522"/>
            <a:ext cx="6022682" cy="4102952"/>
          </a:xfrm>
          <a:custGeom>
            <a:avLst/>
            <a:gdLst/>
            <a:ahLst/>
            <a:cxnLst/>
            <a:rect r="r" b="b" t="t" l="l"/>
            <a:pathLst>
              <a:path h="4102952" w="6022682">
                <a:moveTo>
                  <a:pt x="0" y="0"/>
                </a:moveTo>
                <a:lnTo>
                  <a:pt x="6022682" y="0"/>
                </a:lnTo>
                <a:lnTo>
                  <a:pt x="6022682" y="4102952"/>
                </a:lnTo>
                <a:lnTo>
                  <a:pt x="0" y="410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4122" y="4955920"/>
            <a:ext cx="6209738" cy="4183811"/>
          </a:xfrm>
          <a:custGeom>
            <a:avLst/>
            <a:gdLst/>
            <a:ahLst/>
            <a:cxnLst/>
            <a:rect r="r" b="b" t="t" l="l"/>
            <a:pathLst>
              <a:path h="4183811" w="6209738">
                <a:moveTo>
                  <a:pt x="0" y="0"/>
                </a:moveTo>
                <a:lnTo>
                  <a:pt x="6209739" y="0"/>
                </a:lnTo>
                <a:lnTo>
                  <a:pt x="6209739" y="4183811"/>
                </a:lnTo>
                <a:lnTo>
                  <a:pt x="0" y="4183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8674" y="413522"/>
            <a:ext cx="5981074" cy="4074607"/>
          </a:xfrm>
          <a:custGeom>
            <a:avLst/>
            <a:gdLst/>
            <a:ahLst/>
            <a:cxnLst/>
            <a:rect r="r" b="b" t="t" l="l"/>
            <a:pathLst>
              <a:path h="4074607" w="5981074">
                <a:moveTo>
                  <a:pt x="0" y="0"/>
                </a:moveTo>
                <a:lnTo>
                  <a:pt x="5981074" y="0"/>
                </a:lnTo>
                <a:lnTo>
                  <a:pt x="5981074" y="4074606"/>
                </a:lnTo>
                <a:lnTo>
                  <a:pt x="0" y="4074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5730" y="4748592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4088" y="9248775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23365" y="4748592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479" y="392934"/>
            <a:ext cx="6296957" cy="4274059"/>
          </a:xfrm>
          <a:custGeom>
            <a:avLst/>
            <a:gdLst/>
            <a:ahLst/>
            <a:cxnLst/>
            <a:rect r="r" b="b" t="t" l="l"/>
            <a:pathLst>
              <a:path h="4274059" w="6296957">
                <a:moveTo>
                  <a:pt x="0" y="0"/>
                </a:moveTo>
                <a:lnTo>
                  <a:pt x="6296956" y="0"/>
                </a:lnTo>
                <a:lnTo>
                  <a:pt x="6296956" y="4274059"/>
                </a:lnTo>
                <a:lnTo>
                  <a:pt x="0" y="427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41617" y="392934"/>
            <a:ext cx="6296957" cy="4274059"/>
          </a:xfrm>
          <a:custGeom>
            <a:avLst/>
            <a:gdLst/>
            <a:ahLst/>
            <a:cxnLst/>
            <a:rect r="r" b="b" t="t" l="l"/>
            <a:pathLst>
              <a:path h="4274059" w="6296957">
                <a:moveTo>
                  <a:pt x="0" y="0"/>
                </a:moveTo>
                <a:lnTo>
                  <a:pt x="6296957" y="0"/>
                </a:lnTo>
                <a:lnTo>
                  <a:pt x="6296957" y="4274059"/>
                </a:lnTo>
                <a:lnTo>
                  <a:pt x="0" y="4274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97944" y="4942376"/>
            <a:ext cx="6367183" cy="4273972"/>
          </a:xfrm>
          <a:custGeom>
            <a:avLst/>
            <a:gdLst/>
            <a:ahLst/>
            <a:cxnLst/>
            <a:rect r="r" b="b" t="t" l="l"/>
            <a:pathLst>
              <a:path h="4273972" w="6367183">
                <a:moveTo>
                  <a:pt x="0" y="0"/>
                </a:moveTo>
                <a:lnTo>
                  <a:pt x="6367184" y="0"/>
                </a:lnTo>
                <a:lnTo>
                  <a:pt x="6367184" y="4273972"/>
                </a:lnTo>
                <a:lnTo>
                  <a:pt x="0" y="427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90095" y="4936173"/>
            <a:ext cx="1151692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Eval 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4571" y="4936173"/>
            <a:ext cx="1183243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Test 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482205"/>
            <a:ext cx="1309807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Train set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3599" y="1028700"/>
            <a:ext cx="376058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47844" y="3334701"/>
            <a:ext cx="152102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ViLt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1348" y="5153025"/>
            <a:ext cx="243467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Beit-3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2199" y="2864665"/>
            <a:ext cx="14103390" cy="5059591"/>
          </a:xfrm>
          <a:custGeom>
            <a:avLst/>
            <a:gdLst/>
            <a:ahLst/>
            <a:cxnLst/>
            <a:rect r="r" b="b" t="t" l="l"/>
            <a:pathLst>
              <a:path h="5059591" w="14103390">
                <a:moveTo>
                  <a:pt x="0" y="0"/>
                </a:moveTo>
                <a:lnTo>
                  <a:pt x="14103389" y="0"/>
                </a:lnTo>
                <a:lnTo>
                  <a:pt x="14103389" y="5059591"/>
                </a:lnTo>
                <a:lnTo>
                  <a:pt x="0" y="5059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6320" y="1028700"/>
            <a:ext cx="2268885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ViLT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163" y="257868"/>
            <a:ext cx="8272098" cy="4342852"/>
          </a:xfrm>
          <a:custGeom>
            <a:avLst/>
            <a:gdLst/>
            <a:ahLst/>
            <a:cxnLst/>
            <a:rect r="r" b="b" t="t" l="l"/>
            <a:pathLst>
              <a:path h="4342852" w="8272098">
                <a:moveTo>
                  <a:pt x="0" y="0"/>
                </a:moveTo>
                <a:lnTo>
                  <a:pt x="8272099" y="0"/>
                </a:lnTo>
                <a:lnTo>
                  <a:pt x="8272099" y="4342851"/>
                </a:lnTo>
                <a:lnTo>
                  <a:pt x="0" y="434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163" y="5690122"/>
            <a:ext cx="8241202" cy="4326631"/>
          </a:xfrm>
          <a:custGeom>
            <a:avLst/>
            <a:gdLst/>
            <a:ahLst/>
            <a:cxnLst/>
            <a:rect r="r" b="b" t="t" l="l"/>
            <a:pathLst>
              <a:path h="4326631" w="8241202">
                <a:moveTo>
                  <a:pt x="0" y="0"/>
                </a:moveTo>
                <a:lnTo>
                  <a:pt x="8241202" y="0"/>
                </a:lnTo>
                <a:lnTo>
                  <a:pt x="8241202" y="4326631"/>
                </a:lnTo>
                <a:lnTo>
                  <a:pt x="0" y="4326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60730" y="5641165"/>
            <a:ext cx="8427705" cy="4424545"/>
          </a:xfrm>
          <a:custGeom>
            <a:avLst/>
            <a:gdLst/>
            <a:ahLst/>
            <a:cxnLst/>
            <a:rect r="r" b="b" t="t" l="l"/>
            <a:pathLst>
              <a:path h="4424545" w="8427705">
                <a:moveTo>
                  <a:pt x="0" y="0"/>
                </a:moveTo>
                <a:lnTo>
                  <a:pt x="8427706" y="0"/>
                </a:lnTo>
                <a:lnTo>
                  <a:pt x="8427706" y="4424545"/>
                </a:lnTo>
                <a:lnTo>
                  <a:pt x="0" y="442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90590" y="1767986"/>
            <a:ext cx="936798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Finetune from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dandelin/vilt-b32-finetuned-vqa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0534" y="2015695"/>
            <a:ext cx="8746931" cy="7242605"/>
          </a:xfrm>
          <a:custGeom>
            <a:avLst/>
            <a:gdLst/>
            <a:ahLst/>
            <a:cxnLst/>
            <a:rect r="r" b="b" t="t" l="l"/>
            <a:pathLst>
              <a:path h="7242605" w="8746931">
                <a:moveTo>
                  <a:pt x="0" y="0"/>
                </a:moveTo>
                <a:lnTo>
                  <a:pt x="8746932" y="0"/>
                </a:lnTo>
                <a:lnTo>
                  <a:pt x="8746932" y="7242605"/>
                </a:lnTo>
                <a:lnTo>
                  <a:pt x="0" y="7242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88374" y="509627"/>
            <a:ext cx="311125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Beit-3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107" y="330319"/>
            <a:ext cx="8177082" cy="4292968"/>
          </a:xfrm>
          <a:custGeom>
            <a:avLst/>
            <a:gdLst/>
            <a:ahLst/>
            <a:cxnLst/>
            <a:rect r="r" b="b" t="t" l="l"/>
            <a:pathLst>
              <a:path h="4292968" w="8177082">
                <a:moveTo>
                  <a:pt x="0" y="0"/>
                </a:moveTo>
                <a:lnTo>
                  <a:pt x="8177081" y="0"/>
                </a:lnTo>
                <a:lnTo>
                  <a:pt x="8177081" y="4292968"/>
                </a:lnTo>
                <a:lnTo>
                  <a:pt x="0" y="429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5740" y="5355051"/>
            <a:ext cx="8113448" cy="4259560"/>
          </a:xfrm>
          <a:custGeom>
            <a:avLst/>
            <a:gdLst/>
            <a:ahLst/>
            <a:cxnLst/>
            <a:rect r="r" b="b" t="t" l="l"/>
            <a:pathLst>
              <a:path h="4259560" w="8113448">
                <a:moveTo>
                  <a:pt x="0" y="0"/>
                </a:moveTo>
                <a:lnTo>
                  <a:pt x="8113448" y="0"/>
                </a:lnTo>
                <a:lnTo>
                  <a:pt x="8113448" y="4259560"/>
                </a:lnTo>
                <a:lnTo>
                  <a:pt x="0" y="4259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24540" y="5355051"/>
            <a:ext cx="8113448" cy="4259560"/>
          </a:xfrm>
          <a:custGeom>
            <a:avLst/>
            <a:gdLst/>
            <a:ahLst/>
            <a:cxnLst/>
            <a:rect r="r" b="b" t="t" l="l"/>
            <a:pathLst>
              <a:path h="4259560" w="8113448">
                <a:moveTo>
                  <a:pt x="0" y="0"/>
                </a:moveTo>
                <a:lnTo>
                  <a:pt x="8113448" y="0"/>
                </a:lnTo>
                <a:lnTo>
                  <a:pt x="8113448" y="4259560"/>
                </a:lnTo>
                <a:lnTo>
                  <a:pt x="0" y="4259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1406208"/>
            <a:ext cx="8855104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beit3_base_patch16_224 (VQAv2 finetuned)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3375281"/>
            <a:ext cx="9444385" cy="3536439"/>
            <a:chOff x="0" y="0"/>
            <a:chExt cx="12592514" cy="4715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Thanks for watching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9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907944"/>
            <a:ext cx="832486" cy="862071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205740"/>
            <a:ext cx="18288000" cy="9875520"/>
          </a:xfrm>
          <a:custGeom>
            <a:avLst/>
            <a:gdLst/>
            <a:ahLst/>
            <a:cxnLst/>
            <a:rect r="r" b="b" t="t" l="l"/>
            <a:pathLst>
              <a:path h="9875520" w="18288000">
                <a:moveTo>
                  <a:pt x="0" y="0"/>
                </a:moveTo>
                <a:lnTo>
                  <a:pt x="18288000" y="0"/>
                </a:lnTo>
                <a:lnTo>
                  <a:pt x="18288000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8280" y="2178393"/>
            <a:ext cx="707442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Top 10 question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18523"/>
            <a:ext cx="7519469" cy="5098627"/>
            <a:chOff x="0" y="0"/>
            <a:chExt cx="10025959" cy="67981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11311" y="-17427"/>
              <a:ext cx="8814647" cy="6823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Top 10 Questions Leading to Yes/No Answers: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person in image? 12300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cup in image? 2152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bowl in image? 2080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vase in image? 1566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car in image? 1452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wine glass in image? 1418 Are there any dining table in image? 1371 Are there any dog in image? 1354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bird in image? 1338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there any bottle in image? 1331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17425"/>
              <a:ext cx="998212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39831" y="3218523"/>
            <a:ext cx="7519469" cy="5098627"/>
            <a:chOff x="0" y="0"/>
            <a:chExt cx="10025959" cy="67981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11311" y="-17427"/>
              <a:ext cx="8814647" cy="6823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Top 10 Questions Leading to Numeric Answers: 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person in image? 12207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cup in image? 1950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bowl in image? 1879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How many vase in image? 1368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car in image? 1284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dog in image? 1182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wine glass in image? 1175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dining table in image? 1151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bottle in image? 1129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How many bird in image? 1114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17425"/>
              <a:ext cx="998212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02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1944" y="0"/>
            <a:ext cx="11958233" cy="209873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true" rot="5400000">
            <a:off x="1041561" y="4941242"/>
            <a:ext cx="4331879" cy="6415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7548" y="1232809"/>
            <a:ext cx="12290952" cy="1640517"/>
            <a:chOff x="0" y="0"/>
            <a:chExt cx="16387936" cy="21873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6387936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Top 10 question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74478" y="1666161"/>
              <a:ext cx="14438980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540441"/>
            <a:ext cx="7519469" cy="4670002"/>
            <a:chOff x="0" y="0"/>
            <a:chExt cx="10025959" cy="62266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211311" y="-17427"/>
              <a:ext cx="8814647" cy="6251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Top 10 Questions Leading to Color Answers: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sky? 562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background? 353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What color are the leaves? 263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are the flowers? 248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shirt? 228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grass? 217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is the color of the sky? 205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jacket? 177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What color is the table? 167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What color is the water? 149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31675"/>
              <a:ext cx="998212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13024" y="3540441"/>
            <a:ext cx="7519469" cy="5098627"/>
            <a:chOff x="0" y="0"/>
            <a:chExt cx="10025959" cy="67981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211311" y="-17427"/>
              <a:ext cx="8814647" cy="6823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Top 10 Questions Leading to Position Answers: 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vase? 73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Where is the teddy bear? 65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fork? 51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clock? 44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book? 35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are the flowers? 34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knife? 34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glass? 33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plant? 31 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Where is the wine glass? 31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19964"/>
              <a:ext cx="99821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2770" y="390852"/>
            <a:ext cx="13247799" cy="9505296"/>
          </a:xfrm>
          <a:custGeom>
            <a:avLst/>
            <a:gdLst/>
            <a:ahLst/>
            <a:cxnLst/>
            <a:rect r="r" b="b" t="t" l="l"/>
            <a:pathLst>
              <a:path h="9505296" w="13247799">
                <a:moveTo>
                  <a:pt x="0" y="0"/>
                </a:moveTo>
                <a:lnTo>
                  <a:pt x="13247799" y="0"/>
                </a:lnTo>
                <a:lnTo>
                  <a:pt x="13247799" y="9505296"/>
                </a:lnTo>
                <a:lnTo>
                  <a:pt x="0" y="950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33387" y="0"/>
            <a:ext cx="10129774" cy="10398426"/>
          </a:xfrm>
          <a:custGeom>
            <a:avLst/>
            <a:gdLst/>
            <a:ahLst/>
            <a:cxnLst/>
            <a:rect r="r" b="b" t="t" l="l"/>
            <a:pathLst>
              <a:path h="10398426" w="10129774">
                <a:moveTo>
                  <a:pt x="0" y="0"/>
                </a:moveTo>
                <a:lnTo>
                  <a:pt x="10129774" y="0"/>
                </a:lnTo>
                <a:lnTo>
                  <a:pt x="10129774" y="10398426"/>
                </a:lnTo>
                <a:lnTo>
                  <a:pt x="0" y="10398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192111"/>
            <a:chOff x="0" y="0"/>
            <a:chExt cx="489869" cy="256148"/>
          </a:xfrm>
        </p:grpSpPr>
        <p:sp>
          <p:nvSpPr>
            <p:cNvPr name="AutoShape 4" id="4"/>
            <p:cNvSpPr/>
            <p:nvPr/>
          </p:nvSpPr>
          <p:spPr>
            <a:xfrm>
              <a:off x="0" y="25436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230712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3920614" y="-32502"/>
            <a:ext cx="9848572" cy="10319502"/>
          </a:xfrm>
          <a:custGeom>
            <a:avLst/>
            <a:gdLst/>
            <a:ahLst/>
            <a:cxnLst/>
            <a:rect r="r" b="b" t="t" l="l"/>
            <a:pathLst>
              <a:path h="10319502" w="9848572">
                <a:moveTo>
                  <a:pt x="0" y="0"/>
                </a:moveTo>
                <a:lnTo>
                  <a:pt x="9848572" y="0"/>
                </a:lnTo>
                <a:lnTo>
                  <a:pt x="9848572" y="10319502"/>
                </a:lnTo>
                <a:lnTo>
                  <a:pt x="0" y="10319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4008" y="0"/>
            <a:ext cx="13359984" cy="10287000"/>
          </a:xfrm>
          <a:custGeom>
            <a:avLst/>
            <a:gdLst/>
            <a:ahLst/>
            <a:cxnLst/>
            <a:rect r="r" b="b" t="t" l="l"/>
            <a:pathLst>
              <a:path h="10287000" w="13359984">
                <a:moveTo>
                  <a:pt x="0" y="0"/>
                </a:moveTo>
                <a:lnTo>
                  <a:pt x="13359984" y="0"/>
                </a:lnTo>
                <a:lnTo>
                  <a:pt x="133599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DAGhiEoWCng</dc:identifier>
  <dcterms:modified xsi:type="dcterms:W3CDTF">2011-08-01T06:04:30Z</dcterms:modified>
  <cp:revision>1</cp:revision>
  <dc:title>Tím và Xanh lá Hoạt hình Trừu tượng Họa tiết Dự án Nhóm Bản thuyết trình Giáo dục</dc:title>
</cp:coreProperties>
</file>